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5"/>
  </p:handoutMasterIdLst>
  <p:sldIdLst>
    <p:sldId id="375" r:id="rId2"/>
    <p:sldId id="569" r:id="rId3"/>
    <p:sldId id="38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EDBA0A-867F-4C09-8FE4-1FB94052BF7D}" v="4" dt="2022-11-21T13:38:12.2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handoutMaster" Target="handoutMasters/handout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CCEDBA0A-867F-4C09-8FE4-1FB94052BF7D}"/>
    <pc:docChg chg="undo custSel delSld modSld">
      <pc:chgData name="אלכס גורבצ'וב" userId="8459a7c7-b354-45d8-a56f-77640536e27f" providerId="ADAL" clId="{CCEDBA0A-867F-4C09-8FE4-1FB94052BF7D}" dt="2022-11-21T13:38:12.295" v="8" actId="1076"/>
      <pc:docMkLst>
        <pc:docMk/>
      </pc:docMkLst>
      <pc:sldChg chg="addSp delSp modSp mod">
        <pc:chgData name="אלכס גורבצ'וב" userId="8459a7c7-b354-45d8-a56f-77640536e27f" providerId="ADAL" clId="{CCEDBA0A-867F-4C09-8FE4-1FB94052BF7D}" dt="2022-11-21T13:38:12.295" v="8" actId="1076"/>
        <pc:sldMkLst>
          <pc:docMk/>
          <pc:sldMk cId="2103775189" sldId="569"/>
        </pc:sldMkLst>
        <pc:spChg chg="mod">
          <ac:chgData name="אלכס גורבצ'וב" userId="8459a7c7-b354-45d8-a56f-77640536e27f" providerId="ADAL" clId="{CCEDBA0A-867F-4C09-8FE4-1FB94052BF7D}" dt="2022-11-21T13:37:51.978" v="4"/>
          <ac:spMkLst>
            <pc:docMk/>
            <pc:sldMk cId="2103775189" sldId="569"/>
            <ac:spMk id="2" creationId="{610298BA-2DF0-F4A3-D033-5051D25CF1BF}"/>
          </ac:spMkLst>
        </pc:spChg>
        <pc:picChg chg="del mod">
          <ac:chgData name="אלכס גורבצ'וב" userId="8459a7c7-b354-45d8-a56f-77640536e27f" providerId="ADAL" clId="{CCEDBA0A-867F-4C09-8FE4-1FB94052BF7D}" dt="2022-11-21T13:38:07.166" v="6" actId="478"/>
          <ac:picMkLst>
            <pc:docMk/>
            <pc:sldMk cId="2103775189" sldId="569"/>
            <ac:picMk id="4" creationId="{EE6BCEDD-DA8A-234C-CC2E-14137990E8FC}"/>
          </ac:picMkLst>
        </pc:picChg>
        <pc:picChg chg="add mod">
          <ac:chgData name="אלכס גורבצ'וב" userId="8459a7c7-b354-45d8-a56f-77640536e27f" providerId="ADAL" clId="{CCEDBA0A-867F-4C09-8FE4-1FB94052BF7D}" dt="2022-11-21T13:38:12.295" v="8" actId="1076"/>
          <ac:picMkLst>
            <pc:docMk/>
            <pc:sldMk cId="2103775189" sldId="569"/>
            <ac:picMk id="5" creationId="{0E8D1A19-0C2E-B42A-0423-466761597CC3}"/>
          </ac:picMkLst>
        </pc:picChg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502135340" sldId="570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107550289" sldId="571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1680068867" sldId="572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653171123" sldId="573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179127265" sldId="574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2228133590" sldId="575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1944275590" sldId="576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2549445350" sldId="577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2929887348" sldId="578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631826698" sldId="579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184824491" sldId="580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1369559767" sldId="581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1161013028" sldId="582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3616808348" sldId="583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3841906337" sldId="584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7034616" sldId="585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2996345920" sldId="586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2142034592" sldId="587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2263369895" sldId="588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2523425732" sldId="589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3171595428" sldId="590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4206312210" sldId="591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1833008198" sldId="592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146349583" sldId="593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2427590165" sldId="594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4060723112" sldId="595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2784524582" sldId="596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3590942019" sldId="597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3071649831" sldId="598"/>
        </pc:sldMkLst>
      </pc:sldChg>
      <pc:sldChg chg="del">
        <pc:chgData name="אלכס גורבצ'וב" userId="8459a7c7-b354-45d8-a56f-77640536e27f" providerId="ADAL" clId="{CCEDBA0A-867F-4C09-8FE4-1FB94052BF7D}" dt="2022-11-21T08:15:36.168" v="0" actId="47"/>
        <pc:sldMkLst>
          <pc:docMk/>
          <pc:sldMk cId="3194437817" sldId="59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hyperlink" Target="https://www.atlassian.com/software/jir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תכנון והערכת לו"ז הבדיקות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10298BA-2DF0-F4A3-D033-5051D25CF1BF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</a:p>
          <a:p>
            <a:pPr algn="r" rtl="1">
              <a:lnSpc>
                <a:spcPct val="15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https://www.atlassian.com/software/jira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E8D1A19-0C2E-B42A-0423-466761597C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3" t="-4010" r="-674" b="-638"/>
          <a:stretch/>
        </p:blipFill>
        <p:spPr bwMode="auto">
          <a:xfrm>
            <a:off x="1088426" y="3450268"/>
            <a:ext cx="3886200" cy="1345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3775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17126</TotalTime>
  <Words>24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Sagona ExtraLight</vt:lpstr>
      <vt:lpstr>Speak Pro</vt:lpstr>
      <vt:lpstr>Office Theme</vt:lpstr>
      <vt:lpstr>QA בודק תוכנה</vt:lpstr>
      <vt:lpstr>תכנון והערכת לו"ז הבדיקות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34</cp:revision>
  <dcterms:created xsi:type="dcterms:W3CDTF">2022-03-07T11:44:47Z</dcterms:created>
  <dcterms:modified xsi:type="dcterms:W3CDTF">2022-11-21T13:38:12Z</dcterms:modified>
</cp:coreProperties>
</file>

<file path=docProps/thumbnail.jpeg>
</file>